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57" r:id="rId3"/>
    <p:sldId id="267" r:id="rId4"/>
    <p:sldId id="258" r:id="rId5"/>
    <p:sldId id="262"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369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1" d="100"/>
          <a:sy n="61" d="100"/>
        </p:scale>
        <p:origin x="-748" y="-6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4600F-0C22-49BA-AC07-194F591C02A1}" type="datetimeFigureOut">
              <a:rPr lang="zh-CN" altLang="en-US" smtClean="0"/>
              <a:pPr/>
              <a:t>2021-01-19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pPr/>
              <a:t>2021-01-19</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pPr/>
              <a:t>‹#›</a:t>
            </a:fld>
            <a:endParaRPr lang="zh-CN" altLang="en-US"/>
          </a:p>
        </p:txBody>
      </p:sp>
      <p:pic>
        <p:nvPicPr>
          <p:cNvPr id="7" name="Picture 4"/>
          <p:cNvPicPr>
            <a:picLocks noChangeAspect="1" noChangeArrowheads="1"/>
          </p:cNvPicPr>
          <p:nvPr userDrawn="1"/>
        </p:nvPicPr>
        <p:blipFill>
          <a:blip r:embed="rId13"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4"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2" cstate="print"/>
            <a:stretch>
              <a:fillRect/>
            </a:stretch>
          </a:blipFill>
        </p:spPr>
        <p:txBody>
          <a:bodyPr wrap="square" lIns="0" tIns="0" rIns="0" bIns="0" rtlCol="0"/>
          <a:lstStyle/>
          <a:p>
            <a:pPr marL="16933"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6933"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p>
        </p:txBody>
      </p:sp>
      <p:sp>
        <p:nvSpPr>
          <p:cNvPr id="5" name="object 3"/>
          <p:cNvSpPr txBox="1"/>
          <p:nvPr/>
        </p:nvSpPr>
        <p:spPr>
          <a:xfrm>
            <a:off x="731520" y="1905000"/>
            <a:ext cx="10363200" cy="1641475"/>
          </a:xfrm>
          <a:prstGeom prst="rect">
            <a:avLst/>
          </a:prstGeom>
        </p:spPr>
        <p:txBody>
          <a:bodyPr vert="horz" wrap="square" lIns="0" tIns="0" rIns="0" bIns="0" rtlCol="0">
            <a:spAutoFit/>
          </a:bodyPr>
          <a:lstStyle/>
          <a:p>
            <a:pPr marL="16933"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2021</a:t>
            </a:r>
            <a:r>
              <a:rPr lang="zh-CN" altLang="zh-CN" sz="5300" b="1" dirty="0" smtClean="0">
                <a:solidFill>
                  <a:schemeClr val="bg1"/>
                </a:solidFill>
              </a:rPr>
              <a:t>年</a:t>
            </a:r>
            <a:r>
              <a:rPr lang="zh-CN" altLang="zh-CN" sz="5300" b="1" dirty="0">
                <a:solidFill>
                  <a:schemeClr val="bg1"/>
                </a:solidFill>
              </a:rPr>
              <a:t>招收博士学位</a:t>
            </a:r>
            <a:r>
              <a:rPr lang="zh-CN" altLang="zh-CN" sz="5300" b="1" dirty="0" smtClean="0">
                <a:solidFill>
                  <a:schemeClr val="bg1"/>
                </a:solidFill>
              </a:rPr>
              <a:t>研究生</a:t>
            </a:r>
            <a:r>
              <a:rPr lang="zh-CN" altLang="en-US" sz="5300" b="1" dirty="0" smtClean="0">
                <a:solidFill>
                  <a:schemeClr val="bg1"/>
                </a:solidFill>
              </a:rPr>
              <a:t>面</a:t>
            </a:r>
            <a:r>
              <a:rPr lang="zh-CN" altLang="zh-CN" sz="5300" b="1" dirty="0" smtClean="0">
                <a:solidFill>
                  <a:schemeClr val="bg1"/>
                </a:solidFill>
              </a:rPr>
              <a:t>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extLst>
      <p:ext uri="{BB962C8B-B14F-4D97-AF65-F5344CB8AC3E}">
        <p14:creationId xmlns:p14="http://schemas.microsoft.com/office/powerpoint/2010/main" xmlns="" val="3620775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xmlns="" val="9530832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itchFamily="34" charset="-122"/>
                <a:ea typeface="微软雅黑" pitchFamily="34" charset="-122"/>
              </a:rPr>
              <a:t>个人基本情况</a:t>
            </a: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itchFamily="34" charset="-122"/>
                <a:ea typeface="微软雅黑" pitchFamily="34" charset="-122"/>
              </a:rPr>
              <a:t>硕士期间学习和科研情况</a:t>
            </a: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1</a:t>
              </a:r>
              <a:endParaRPr lang="zh-CN" altLang="en-US" sz="2200" b="1" dirty="0">
                <a:solidFill>
                  <a:schemeClr val="bg1"/>
                </a:solidFill>
                <a:latin typeface="Arial" pitchFamily="34" charset="0"/>
                <a:cs typeface="Arial"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2</a:t>
              </a:r>
              <a:endParaRPr lang="zh-CN" altLang="en-US" sz="2200" b="1" dirty="0">
                <a:solidFill>
                  <a:schemeClr val="bg1"/>
                </a:solidFill>
                <a:latin typeface="Arial" pitchFamily="34" charset="0"/>
                <a:cs typeface="Arial"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3</a:t>
              </a:r>
              <a:endParaRPr lang="zh-CN" altLang="en-US" sz="2200" b="1" dirty="0">
                <a:solidFill>
                  <a:schemeClr val="bg1"/>
                </a:solidFill>
                <a:latin typeface="Arial" pitchFamily="34" charset="0"/>
                <a:cs typeface="Arial"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4</a:t>
              </a:r>
              <a:endParaRPr lang="zh-CN" altLang="en-US" sz="2200" b="1" dirty="0">
                <a:solidFill>
                  <a:schemeClr val="bg1"/>
                </a:solidFill>
                <a:latin typeface="Arial" pitchFamily="34" charset="0"/>
                <a:cs typeface="Arial"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itchFamily="34" charset="0"/>
                  <a:cs typeface="Arial" pitchFamily="34" charset="0"/>
                </a:rPr>
                <a:t>5</a:t>
              </a:r>
              <a:endParaRPr lang="zh-CN" altLang="en-US" sz="2200" b="1" dirty="0">
                <a:solidFill>
                  <a:schemeClr val="bg1"/>
                </a:solidFill>
                <a:latin typeface="Arial" pitchFamily="34" charset="0"/>
                <a:cs typeface="Arial"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p>
        </p:txBody>
      </p:sp>
    </p:spTree>
    <p:extLst>
      <p:ext uri="{BB962C8B-B14F-4D97-AF65-F5344CB8AC3E}">
        <p14:creationId xmlns:p14="http://schemas.microsoft.com/office/powerpoint/2010/main" xmlns="" val="3255624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itchFamily="34" charset="-122"/>
                <a:ea typeface="微软雅黑" pitchFamily="34" charset="-122"/>
              </a:rPr>
              <a:t>正文标题</a:t>
            </a:r>
            <a:endParaRPr lang="zh-CN" altLang="en-US" sz="3000" b="1" dirty="0">
              <a:solidFill>
                <a:schemeClr val="tx2"/>
              </a:solidFill>
              <a:latin typeface="微软雅黑" pitchFamily="34" charset="-122"/>
              <a:ea typeface="微软雅黑"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itchFamily="34" charset="-122"/>
                <a:ea typeface="微软雅黑" pitchFamily="34" charset="-122"/>
              </a:rPr>
              <a:t>正文重点</a:t>
            </a:r>
            <a:endParaRPr lang="zh-CN" altLang="en-US" sz="2000" b="1" dirty="0">
              <a:solidFill>
                <a:schemeClr val="tx2"/>
              </a:solidFill>
              <a:latin typeface="微软雅黑" pitchFamily="34" charset="-122"/>
              <a:ea typeface="微软雅黑" pitchFamily="34" charset="-122"/>
            </a:endParaRPr>
          </a:p>
        </p:txBody>
      </p:sp>
    </p:spTree>
    <p:extLst>
      <p:ext uri="{BB962C8B-B14F-4D97-AF65-F5344CB8AC3E}">
        <p14:creationId xmlns:p14="http://schemas.microsoft.com/office/powerpoint/2010/main" xmlns="" val="874770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charset="-122"/>
              </a:rPr>
              <a:t> </a:t>
            </a:r>
            <a:endParaRPr lang="zh-CN" altLang="en-US" sz="4800" b="1" dirty="0">
              <a:ea typeface="微软雅黑"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headEnd/>
            <a:tailEnd/>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  </a:t>
            </a:r>
            <a:r>
              <a:rPr lang="zh-CN" altLang="en-US" sz="15000" dirty="0" smtClean="0">
                <a:solidFill>
                  <a:schemeClr val="bg1"/>
                </a:solidFill>
                <a:latin typeface="华文行楷" pitchFamily="2" charset="-122"/>
                <a:ea typeface="华文行楷" pitchFamily="2" charset="-122"/>
              </a:rPr>
              <a:t>  </a:t>
            </a:r>
            <a:r>
              <a:rPr lang="zh-CN" altLang="en-US" sz="15000" dirty="0">
                <a:solidFill>
                  <a:schemeClr val="bg1"/>
                </a:solidFill>
                <a:latin typeface="华文行楷" pitchFamily="2" charset="-122"/>
                <a:ea typeface="华文行楷" pitchFamily="2" charset="-122"/>
              </a:rPr>
              <a:t>谢！</a:t>
            </a:r>
          </a:p>
        </p:txBody>
      </p:sp>
    </p:spTree>
    <p:extLst>
      <p:ext uri="{BB962C8B-B14F-4D97-AF65-F5344CB8AC3E}">
        <p14:creationId xmlns:p14="http://schemas.microsoft.com/office/powerpoint/2010/main" xmlns="" val="1698991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TotalTime>
  <Words>182</Words>
  <Application>Microsoft Office PowerPoint</Application>
  <PresentationFormat>自定义</PresentationFormat>
  <Paragraphs>32</Paragraphs>
  <Slides>5</Slides>
  <Notes>0</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幻灯片 1</vt:lpstr>
      <vt:lpstr>幻灯片 2</vt:lpstr>
      <vt:lpstr>幻灯片 3</vt:lpstr>
      <vt:lpstr>幻灯片 4</vt:lpstr>
      <vt:lpstr>幻灯片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jiazhen wu</cp:lastModifiedBy>
  <cp:revision>16</cp:revision>
  <dcterms:created xsi:type="dcterms:W3CDTF">2019-01-09T05:51:15Z</dcterms:created>
  <dcterms:modified xsi:type="dcterms:W3CDTF">2021-01-19T06:39:24Z</dcterms:modified>
</cp:coreProperties>
</file>